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31"/>
  </p:notesMasterIdLst>
  <p:handoutMasterIdLst>
    <p:handoutMasterId r:id="rId32"/>
  </p:handoutMasterIdLst>
  <p:sldIdLst>
    <p:sldId id="294" r:id="rId3"/>
    <p:sldId id="286" r:id="rId4"/>
    <p:sldId id="314" r:id="rId5"/>
    <p:sldId id="320" r:id="rId6"/>
    <p:sldId id="315" r:id="rId7"/>
    <p:sldId id="316" r:id="rId8"/>
    <p:sldId id="321" r:id="rId9"/>
    <p:sldId id="317" r:id="rId10"/>
    <p:sldId id="318" r:id="rId11"/>
    <p:sldId id="319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82956" autoAdjust="0"/>
  </p:normalViewPr>
  <p:slideViewPr>
    <p:cSldViewPr snapToGrid="0" showGuides="1">
      <p:cViewPr varScale="1">
        <p:scale>
          <a:sx n="107" d="100"/>
          <a:sy n="107" d="100"/>
        </p:scale>
        <p:origin x="162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시간은 지난 시간에 이어 </a:t>
            </a:r>
            <a:r>
              <a:rPr kumimoji="1" lang="ko-KR" altLang="en-US" dirty="0" err="1"/>
              <a:t>젠킨스에</a:t>
            </a:r>
            <a:r>
              <a:rPr kumimoji="1" lang="ko-KR" altLang="en-US" dirty="0"/>
              <a:t> 대해서 살펴보려고 합니다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다운로드 버튼을 누르면 친절하게 </a:t>
            </a:r>
            <a:r>
              <a:rPr kumimoji="1" lang="ko-KR" altLang="en-US" dirty="0" err="1"/>
              <a:t>버젼</a:t>
            </a:r>
            <a:r>
              <a:rPr kumimoji="1" lang="ko-KR" altLang="en-US" dirty="0"/>
              <a:t> 별 설치가 가능한데요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윈도우 사용자의 경우 윈도우를</a:t>
            </a:r>
            <a:endParaRPr kumimoji="1" lang="en-US" altLang="ko-KR" dirty="0"/>
          </a:p>
          <a:p>
            <a:r>
              <a:rPr kumimoji="1" lang="ko-KR" altLang="en-US" dirty="0"/>
              <a:t>맥 사용자의 경우 </a:t>
            </a:r>
            <a:r>
              <a:rPr kumimoji="1" lang="en-US" altLang="ko-KR" dirty="0"/>
              <a:t>macOS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클릭해서 문서에 따라서 파일을 설치하시면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젠킨스의</a:t>
            </a:r>
            <a:r>
              <a:rPr kumimoji="1" lang="ko-KR" altLang="en-US" dirty="0"/>
              <a:t> 경우는 특정한 </a:t>
            </a:r>
            <a:r>
              <a:rPr kumimoji="1" lang="ko-KR" altLang="en-US" dirty="0" err="1"/>
              <a:t>프로그램이라기</a:t>
            </a:r>
            <a:r>
              <a:rPr kumimoji="1" lang="ko-KR" altLang="en-US" dirty="0"/>
              <a:t> 보다는 하나의 서비스이기 때문에</a:t>
            </a:r>
            <a:endParaRPr kumimoji="1" lang="en-US" altLang="ko-KR" dirty="0"/>
          </a:p>
          <a:p>
            <a:r>
              <a:rPr kumimoji="1" lang="ko-KR" altLang="en-US" dirty="0"/>
              <a:t>로컬 </a:t>
            </a:r>
            <a:r>
              <a:rPr kumimoji="1" lang="ko-KR" altLang="en-US" dirty="0" err="1"/>
              <a:t>호스트라고</a:t>
            </a:r>
            <a:r>
              <a:rPr kumimoji="1" lang="ko-KR" altLang="en-US" dirty="0"/>
              <a:t> 해도 하나의 개인 컴퓨터에 서버가 돌아가는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웹의 형태로 제공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설치를 </a:t>
            </a:r>
            <a:r>
              <a:rPr kumimoji="1" lang="ko-KR" altLang="en-US" dirty="0" err="1"/>
              <a:t>했을때</a:t>
            </a:r>
            <a:r>
              <a:rPr kumimoji="1" lang="ko-KR" altLang="en-US" dirty="0"/>
              <a:t> 실행 파일이 없더라도 당황하지</a:t>
            </a:r>
            <a:endParaRPr kumimoji="1" lang="en-US" altLang="ko-KR" dirty="0"/>
          </a:p>
          <a:p>
            <a:r>
              <a:rPr kumimoji="1" lang="ko-KR" altLang="en-US" dirty="0"/>
              <a:t>마시고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차근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차근</a:t>
            </a:r>
            <a:r>
              <a:rPr kumimoji="1" lang="ko-KR" altLang="en-US" dirty="0"/>
              <a:t> 진행하시면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9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맥의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클릭하시면 이렇게 </a:t>
            </a:r>
            <a:r>
              <a:rPr kumimoji="1" lang="en-US" altLang="ko-KR" dirty="0"/>
              <a:t>brew install </a:t>
            </a:r>
            <a:r>
              <a:rPr kumimoji="1" lang="ko-KR" altLang="en-US" dirty="0"/>
              <a:t>이라는 명령을 통해서 설치하게 되어있는데요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터미널을 통해서 설치를 해주시면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그럼 하나씩 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2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brew </a:t>
            </a:r>
            <a:r>
              <a:rPr kumimoji="1" lang="ko-KR" altLang="en-US" dirty="0"/>
              <a:t>라는 명령어를 사용하기 위해서는 </a:t>
            </a:r>
            <a:r>
              <a:rPr kumimoji="1" lang="en-US" altLang="ko-KR" dirty="0"/>
              <a:t>home brew </a:t>
            </a:r>
            <a:r>
              <a:rPr kumimoji="1" lang="ko-KR" altLang="en-US" dirty="0"/>
              <a:t>라는 것을 설치해야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일종의 </a:t>
            </a:r>
            <a:r>
              <a:rPr kumimoji="1" lang="en-US" altLang="ko-KR" dirty="0" err="1"/>
              <a:t>wget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이나 </a:t>
            </a:r>
            <a:r>
              <a:rPr kumimoji="1" lang="en-US" altLang="ko-KR" dirty="0"/>
              <a:t>rpm</a:t>
            </a:r>
            <a:r>
              <a:rPr kumimoji="1" lang="ko-KR" altLang="en-US" dirty="0"/>
              <a:t>같은 설치 툴이라고 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패키지 매니저라고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맥에서 </a:t>
            </a:r>
            <a:r>
              <a:rPr kumimoji="1" lang="en-US" altLang="ko-KR" dirty="0"/>
              <a:t>home brew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설치하게 되면 </a:t>
            </a:r>
            <a:r>
              <a:rPr kumimoji="1" lang="en-US" altLang="ko-KR" dirty="0"/>
              <a:t>java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설치하거나 </a:t>
            </a:r>
            <a:r>
              <a:rPr kumimoji="1" lang="en-US" altLang="ko-KR" dirty="0"/>
              <a:t>maven 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설치할때도</a:t>
            </a:r>
            <a:r>
              <a:rPr kumimoji="1" lang="ko-KR" altLang="en-US" dirty="0"/>
              <a:t> 유용하게 활용할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</a:t>
            </a:r>
            <a:r>
              <a:rPr kumimoji="1" lang="ko-KR" altLang="en-US" dirty="0" err="1"/>
              <a:t>홈브류</a:t>
            </a:r>
            <a:r>
              <a:rPr kumimoji="1" lang="ko-KR" altLang="en-US" dirty="0"/>
              <a:t> 홈페이지는 </a:t>
            </a:r>
            <a:r>
              <a:rPr kumimoji="1" lang="en-US" altLang="ko-KR" dirty="0" err="1"/>
              <a:t>brew.sh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index_ko</a:t>
            </a:r>
            <a:r>
              <a:rPr kumimoji="1" lang="ko-KR" altLang="en-US" dirty="0"/>
              <a:t>로 접속하시면 되는데요 친절하게 해당 내용을 복사해서 터미널에 붙여 넣으라고 나오네요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4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 루비 관련 명령어를 터미널에서 복사합니다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엔터키를</a:t>
            </a:r>
            <a:r>
              <a:rPr kumimoji="1" lang="ko-KR" altLang="en-US" dirty="0"/>
              <a:t> 치시면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자동으로 읽어 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엔터를</a:t>
            </a:r>
            <a:r>
              <a:rPr kumimoji="1" lang="ko-KR" altLang="en-US" dirty="0"/>
              <a:t> 쳐서 계속하라는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나옵니다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진행이 완료 되면 </a:t>
            </a:r>
            <a:r>
              <a:rPr kumimoji="1" lang="en-US" altLang="ko-KR" dirty="0"/>
              <a:t>install </a:t>
            </a:r>
            <a:r>
              <a:rPr kumimoji="1" lang="ko-KR" altLang="en-US" dirty="0"/>
              <a:t>이 완료 되었다는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이제 </a:t>
            </a:r>
            <a:r>
              <a:rPr kumimoji="1" lang="en-US" altLang="ko-KR" dirty="0"/>
              <a:t>brew help </a:t>
            </a:r>
            <a:r>
              <a:rPr kumimoji="1" lang="ko-KR" altLang="en-US" dirty="0"/>
              <a:t>라는 명령어를 쳐서 정상적으로 이 패키지 설치 파일이 </a:t>
            </a:r>
            <a:endParaRPr kumimoji="1" lang="en-US" altLang="ko-KR" dirty="0"/>
          </a:p>
          <a:p>
            <a:r>
              <a:rPr kumimoji="1" lang="ko-KR" altLang="en-US" dirty="0"/>
              <a:t>설치 되었는지 확인해 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43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예시가 나오면 정상적으로 설치가 </a:t>
            </a:r>
            <a:r>
              <a:rPr kumimoji="1" lang="ko-KR" altLang="en-US" dirty="0" err="1"/>
              <a:t>된것입니다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한번 </a:t>
            </a:r>
            <a:r>
              <a:rPr kumimoji="1" lang="en-US" altLang="ko-KR" dirty="0"/>
              <a:t>brew config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한번 설정 내용을 확인해 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75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맥 </a:t>
            </a:r>
            <a:r>
              <a:rPr kumimoji="1" lang="ko-KR" altLang="en-US" dirty="0" err="1"/>
              <a:t>버젼과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Xcode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버젼</a:t>
            </a:r>
            <a:r>
              <a:rPr kumimoji="1" lang="ko-KR" altLang="en-US" dirty="0"/>
              <a:t> 그리고 자바와 깃 등 다양한 </a:t>
            </a:r>
            <a:r>
              <a:rPr kumimoji="1" lang="ko-KR" altLang="en-US" dirty="0" err="1"/>
              <a:t>버젼들이</a:t>
            </a:r>
            <a:r>
              <a:rPr kumimoji="1" lang="ko-KR" altLang="en-US" dirty="0"/>
              <a:t> 설치 된 것을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이제 </a:t>
            </a:r>
            <a:r>
              <a:rPr kumimoji="1" lang="en-US" altLang="ko-KR" dirty="0"/>
              <a:t>BREW </a:t>
            </a:r>
            <a:r>
              <a:rPr kumimoji="1" lang="ko-KR" altLang="en-US" dirty="0"/>
              <a:t>설치 준비가 끝이 났는데요 이제 본격적으로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설치해보겠습니다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337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Mac </a:t>
            </a:r>
            <a:r>
              <a:rPr kumimoji="1" lang="ko-KR" altLang="en-US" dirty="0"/>
              <a:t>에서는 위의 화면처럼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설치할 수 있는 방법이 몇가지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Brew </a:t>
            </a:r>
            <a:r>
              <a:rPr kumimoji="1" lang="ko-KR" altLang="en-US" dirty="0"/>
              <a:t>인스톨을 통해서 설치하는 방법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미리 두가지 방법으로 선행해서 진행을 해보았는데요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맥의 로컬에서는 </a:t>
            </a:r>
            <a:r>
              <a:rPr kumimoji="1" lang="en-US" altLang="ko-KR" dirty="0"/>
              <a:t>Jenkins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brew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설치하고 실행할 경우 </a:t>
            </a:r>
            <a:endParaRPr kumimoji="1" lang="en-US" altLang="ko-KR" dirty="0"/>
          </a:p>
          <a:p>
            <a:r>
              <a:rPr kumimoji="1" lang="ko-KR" altLang="en-US" dirty="0"/>
              <a:t>빌드 시 권한 문제가 발생하게 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패키지를 다운 받아서 설치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시행착오를 줄여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768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젠킨스</a:t>
            </a:r>
            <a:r>
              <a:rPr kumimoji="1" lang="ko-KR" altLang="en-US" dirty="0"/>
              <a:t> 설치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자동으로 세팅과 설치가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설치가 완료 되면 이렇게 </a:t>
            </a:r>
            <a:r>
              <a:rPr kumimoji="1" lang="ko-KR" altLang="en-US" dirty="0" err="1"/>
              <a:t>젠킨스의</a:t>
            </a:r>
            <a:r>
              <a:rPr kumimoji="1" lang="ko-KR" altLang="en-US" dirty="0"/>
              <a:t> 키를 입력하라는 화면이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빨간색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표기된 부분이 이런 키가 들어있는 폴더와 파일 위치입니다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0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터미널로 접속해서 </a:t>
            </a:r>
            <a:r>
              <a:rPr kumimoji="1" lang="en-US" altLang="ko-KR" dirty="0"/>
              <a:t>vi </a:t>
            </a:r>
            <a:r>
              <a:rPr kumimoji="1" lang="ko-KR" altLang="en-US" dirty="0"/>
              <a:t>명령어를 통해 파일을 읽거나 다른 프로그램을 통해서 파일을 읽게 되면 킨 패스워드 </a:t>
            </a:r>
            <a:r>
              <a:rPr kumimoji="1" lang="ko-KR" altLang="en-US" dirty="0" err="1"/>
              <a:t>키내용이</a:t>
            </a:r>
            <a:r>
              <a:rPr kumimoji="1" lang="ko-KR" altLang="en-US" dirty="0"/>
              <a:t>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내용을 복사해서</a:t>
            </a:r>
            <a:endParaRPr kumimoji="1" lang="en-US" altLang="ko-KR" dirty="0"/>
          </a:p>
          <a:p>
            <a:r>
              <a:rPr kumimoji="1" lang="ko-KR" altLang="en-US" dirty="0"/>
              <a:t>붙여 넣어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7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이렇게 붙여 넣어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컨티뉴</a:t>
            </a:r>
            <a:r>
              <a:rPr kumimoji="1" lang="ko-KR" altLang="en-US" dirty="0"/>
              <a:t> 버튼을 클릭합니다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44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설치하라는 항목이 나오는데요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젠킨스에는</a:t>
            </a:r>
            <a:r>
              <a:rPr kumimoji="1" lang="ko-KR" altLang="en-US" dirty="0"/>
              <a:t> 다양한 툴을 활용할 수 잇는 플러그인들이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왼쪽에 있는 플러그인 버튼을 눌러서 제안해 주는 플러그인 을 설치합니다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50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플러그인 </a:t>
            </a:r>
            <a:r>
              <a:rPr kumimoji="1" lang="ko-KR" altLang="en-US" dirty="0" err="1"/>
              <a:t>설치화면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설치가 진행되면 모두 완료 표기가 뜨게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05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모두 설치가 완료 되면 관리자 유저를 등록할 수 있도록 관리자 계정을 등록해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잊어버리지 않도록 잘 기록해 둡니다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9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</a:t>
            </a:r>
            <a:r>
              <a:rPr kumimoji="1" lang="en-US" altLang="ko-KR" dirty="0"/>
              <a:t>admin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abcd1234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쉽게 한번 만들어보았습니다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0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젠킨스의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URL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설정해주는 부분인데요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8080</a:t>
            </a:r>
            <a:r>
              <a:rPr kumimoji="1" lang="ko-KR" altLang="en-US" dirty="0"/>
              <a:t> 포트를 기본적으로 사용해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로컬호스트는 개인 컴퓨터라는 소리인데요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따로 서버에 설치를 한 것이 아니기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개인 컴퓨터에서 마치 서버에 접속하듯이 이 링크로 접속하면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사용할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우측하단에 세이브 와 </a:t>
            </a:r>
            <a:r>
              <a:rPr kumimoji="1" lang="ko-KR" altLang="en-US" dirty="0" err="1"/>
              <a:t>피니시</a:t>
            </a:r>
            <a:r>
              <a:rPr kumimoji="1" lang="ko-KR" altLang="en-US" dirty="0"/>
              <a:t> 버튼을 눌러줍니다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10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과정이 끝이 나면 스타트 </a:t>
            </a:r>
            <a:r>
              <a:rPr kumimoji="1" lang="ko-KR" altLang="en-US" dirty="0" err="1"/>
              <a:t>젠킨스</a:t>
            </a:r>
            <a:r>
              <a:rPr kumimoji="1" lang="ko-KR" altLang="en-US" dirty="0"/>
              <a:t> 버튼을 눌러서 시작을 하면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33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드디어 </a:t>
            </a:r>
            <a:r>
              <a:rPr kumimoji="1" lang="ko-KR" altLang="en-US" dirty="0" err="1"/>
              <a:t>젠킨스</a:t>
            </a:r>
            <a:r>
              <a:rPr kumimoji="1" lang="ko-KR" altLang="en-US" dirty="0"/>
              <a:t> 화면이네요</a:t>
            </a:r>
            <a:r>
              <a:rPr kumimoji="1" lang="en-US" altLang="ko-KR" dirty="0"/>
              <a:t>!!!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8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젠킨스란</a:t>
            </a:r>
            <a:r>
              <a:rPr kumimoji="1" lang="ko-KR" altLang="en-US" dirty="0"/>
              <a:t> 지속적으로 통합 서비스를 제공해 주는 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원래 허드슨 프로젝트로 개발 되었는데요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컨티뉴어스</a:t>
            </a:r>
            <a:r>
              <a:rPr kumimoji="1" lang="ko-KR" altLang="en-US" dirty="0"/>
              <a:t> 인터그레이션 툴이라고 도 하고 줄여서 </a:t>
            </a:r>
            <a:r>
              <a:rPr kumimoji="1" lang="en-US" altLang="ko-KR" dirty="0"/>
              <a:t>CI </a:t>
            </a:r>
            <a:r>
              <a:rPr kumimoji="1" lang="ko-KR" altLang="en-US" dirty="0" err="1"/>
              <a:t>툴이라고도</a:t>
            </a:r>
            <a:r>
              <a:rPr kumimoji="1" lang="ko-KR" altLang="en-US" dirty="0"/>
              <a:t>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젠킨스가</a:t>
            </a:r>
            <a:r>
              <a:rPr kumimoji="1" lang="ko-KR" altLang="en-US" dirty="0"/>
              <a:t> 하는 역할은 </a:t>
            </a:r>
            <a:r>
              <a:rPr kumimoji="1" lang="ko-KR" altLang="en-US" dirty="0" err="1"/>
              <a:t>깃헙혹은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빗버킷에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올라가있는</a:t>
            </a:r>
            <a:r>
              <a:rPr kumimoji="1" lang="ko-KR" altLang="en-US" dirty="0"/>
              <a:t> 소스를 빌드해주고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소스를 컴파일 해주어서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오류를 감지하고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또 테스트 자동화와 맞물려 사용이 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 서버나 운영 서버에 배포까지 해주는 절차가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500</a:t>
            </a:r>
            <a:r>
              <a:rPr kumimoji="1" lang="ko-KR" altLang="en-US" dirty="0" err="1"/>
              <a:t>여가지의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쉽게 인스톨 할 수 있는 환경들을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장점을 나열해 본다면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자바뿐만이</a:t>
            </a:r>
            <a:r>
              <a:rPr kumimoji="1" lang="ko-KR" altLang="en-US" dirty="0"/>
              <a:t> 아니라 다양한 환경에서의 빌드 테스트 환경을 맞출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다양한 언어들을 지원하고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설치해서 해당 컴파일 환경들을 만들 수가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정적 코드 </a:t>
            </a:r>
            <a:r>
              <a:rPr kumimoji="1" lang="ko-KR" altLang="en-US" dirty="0" err="1"/>
              <a:t>분석를</a:t>
            </a:r>
            <a:r>
              <a:rPr kumimoji="1" lang="ko-KR" altLang="en-US" dirty="0"/>
              <a:t> 통해서 코딩 규약을 </a:t>
            </a:r>
            <a:r>
              <a:rPr kumimoji="1" lang="ko-KR" altLang="en-US" dirty="0" err="1"/>
              <a:t>어겼는지를</a:t>
            </a:r>
            <a:r>
              <a:rPr kumimoji="1" lang="ko-KR" altLang="en-US" dirty="0"/>
              <a:t> 체크할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기본적으로는 다양한 테스트 환경에 대하여 </a:t>
            </a:r>
            <a:r>
              <a:rPr kumimoji="1" lang="ko-KR" altLang="en-US" dirty="0" err="1"/>
              <a:t>배포작업을</a:t>
            </a:r>
            <a:r>
              <a:rPr kumimoji="1" lang="ko-KR" altLang="en-US" dirty="0"/>
              <a:t> 연결할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빌드 타임을 비롯해서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시간의 </a:t>
            </a:r>
            <a:r>
              <a:rPr kumimoji="1" lang="ko-KR" altLang="en-US" dirty="0" err="1"/>
              <a:t>변화등</a:t>
            </a:r>
            <a:r>
              <a:rPr kumimoji="1" lang="ko-KR" altLang="en-US" dirty="0"/>
              <a:t> 성능 변화 또한 감지할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1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지라 </a:t>
            </a:r>
            <a:r>
              <a:rPr kumimoji="1" lang="ko-KR" altLang="en-US" dirty="0" err="1"/>
              <a:t>컨플루언스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빗버킷과</a:t>
            </a:r>
            <a:r>
              <a:rPr kumimoji="1" lang="ko-KR" altLang="en-US" dirty="0"/>
              <a:t> 마찬가지로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설치 방법은 다양합니다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AWS </a:t>
            </a:r>
            <a:r>
              <a:rPr kumimoji="1" lang="ko-KR" altLang="en-US" dirty="0"/>
              <a:t>에 서비스를 올려서 설치할 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개인 컴퓨터에 설치할 수도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여러명이</a:t>
            </a:r>
            <a:r>
              <a:rPr kumimoji="1" lang="ko-KR" altLang="en-US" dirty="0"/>
              <a:t> 사용하는 서비스에서 배포 관리자가 여러명이라면</a:t>
            </a:r>
            <a:endParaRPr kumimoji="1" lang="en-US" altLang="ko-KR" dirty="0"/>
          </a:p>
          <a:p>
            <a:r>
              <a:rPr kumimoji="1" lang="ko-KR" altLang="en-US" dirty="0"/>
              <a:t>개인 컴퓨터가 아니라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설치하면 되겠죠</a:t>
            </a:r>
            <a:r>
              <a:rPr kumimoji="1" lang="en-US" altLang="ko-KR" dirty="0"/>
              <a:t>?!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0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허브에 올라가 있는 </a:t>
            </a:r>
            <a:r>
              <a:rPr kumimoji="1" lang="ko-KR" altLang="en-US" dirty="0" err="1"/>
              <a:t>젠킨스</a:t>
            </a:r>
            <a:r>
              <a:rPr kumimoji="1" lang="ko-KR" altLang="en-US" dirty="0"/>
              <a:t> 주소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서버에서 </a:t>
            </a:r>
            <a:r>
              <a:rPr kumimoji="1" lang="en-US" altLang="ko-KR" dirty="0"/>
              <a:t>docker pull </a:t>
            </a:r>
            <a:r>
              <a:rPr kumimoji="1" lang="ko-KR" altLang="en-US" dirty="0"/>
              <a:t>을 이용해서 서버에 설치하는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서버에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올리실 경우 참고 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기존에 서버에 </a:t>
            </a:r>
            <a:r>
              <a:rPr kumimoji="1" lang="ko-KR" altLang="en-US" dirty="0" err="1"/>
              <a:t>도커로</a:t>
            </a:r>
            <a:r>
              <a:rPr kumimoji="1" lang="ko-KR" altLang="en-US" dirty="0"/>
              <a:t> 서비스를 올리는 방법들은 계속 설명해왔기 때문에 이번 시간은 로컬 호스트 즉 개인 컴퓨터에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설치하고 활용하는 방법</a:t>
            </a:r>
            <a:endParaRPr kumimoji="1" lang="en-US" altLang="ko-KR" dirty="0"/>
          </a:p>
          <a:p>
            <a:r>
              <a:rPr kumimoji="1" lang="ko-KR" altLang="en-US" dirty="0"/>
              <a:t>을 다루어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서버를 계속 올려서 테스트 하다가는 비용이 발생할 수 있기 때문에</a:t>
            </a:r>
            <a:r>
              <a:rPr kumimoji="1" lang="en-US" altLang="ko-KR" dirty="0"/>
              <a:t>!</a:t>
            </a:r>
            <a:r>
              <a:rPr kumimoji="1" lang="ko-KR" altLang="en-US" dirty="0"/>
              <a:t> 해당 세팅과 설정 그리고 사용 방법에 대해서</a:t>
            </a:r>
            <a:endParaRPr kumimoji="1" lang="en-US" altLang="ko-KR" dirty="0"/>
          </a:p>
          <a:p>
            <a:r>
              <a:rPr kumimoji="1" lang="ko-KR" altLang="en-US" dirty="0"/>
              <a:t>주안 점을 두도록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0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젠킨스</a:t>
            </a:r>
            <a:r>
              <a:rPr kumimoji="1" lang="ko-KR" altLang="en-US" dirty="0"/>
              <a:t> 로그인 화면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2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젠킨스에</a:t>
            </a:r>
            <a:r>
              <a:rPr kumimoji="1" lang="ko-KR" altLang="en-US" dirty="0"/>
              <a:t> 관리자로 로그인 하게 되면 볼 화면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화면을 통해서 우리는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관리하고 프로젝트를 테스트 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28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젠킨스에</a:t>
            </a:r>
            <a:r>
              <a:rPr kumimoji="1" lang="ko-KR" altLang="en-US" dirty="0"/>
              <a:t> 대해서 짤막하게 사용 화면을 보여드렸는데요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이제는 설치 시간입니다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젠킨스</a:t>
            </a:r>
            <a:r>
              <a:rPr kumimoji="1" lang="ko-KR" altLang="en-US" dirty="0"/>
              <a:t> 홈페이지는 </a:t>
            </a:r>
            <a:r>
              <a:rPr kumimoji="1" lang="en-US" altLang="ko-KR" dirty="0" err="1"/>
              <a:t>Jenkins.io</a:t>
            </a:r>
            <a:r>
              <a:rPr kumimoji="1" lang="en-US" altLang="ko-KR" dirty="0"/>
              <a:t> </a:t>
            </a:r>
            <a:r>
              <a:rPr kumimoji="1" lang="ko-KR" altLang="en-US" dirty="0"/>
              <a:t>홈페이지 인데요 접속하시면</a:t>
            </a:r>
            <a:endParaRPr kumimoji="1" lang="en-US" altLang="ko-KR" dirty="0"/>
          </a:p>
          <a:p>
            <a:r>
              <a:rPr kumimoji="1" lang="ko-KR" altLang="en-US" dirty="0"/>
              <a:t>아래와 같은 화면이 나오게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다운로드 버튼을 누르시면 다양한 형태로 다운로드가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jenkins-ci.org/osx-stabl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65F148-548D-4141-81F9-C5F9DD79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2" y="1145737"/>
            <a:ext cx="8322376" cy="4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1E4A6-1F47-D242-9336-B277B3FC0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136650"/>
            <a:ext cx="10541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949105-F551-D140-84D1-637D27D6B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19" y="1131709"/>
            <a:ext cx="8676327" cy="45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17926-60F9-B74F-84CD-A348CE662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49" y="1689759"/>
            <a:ext cx="6605423" cy="4164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F5B5C3-84EA-B348-9763-12F599EF55C0}"/>
              </a:ext>
            </a:extLst>
          </p:cNvPr>
          <p:cNvSpPr/>
          <p:nvPr/>
        </p:nvSpPr>
        <p:spPr>
          <a:xfrm>
            <a:off x="2138676" y="1003466"/>
            <a:ext cx="780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/>
              <a:t>/</a:t>
            </a:r>
            <a:r>
              <a:rPr lang="en" altLang="ko-KR" dirty="0" err="1"/>
              <a:t>usr</a:t>
            </a:r>
            <a:r>
              <a:rPr lang="en" altLang="ko-KR" dirty="0"/>
              <a:t>/bin/ruby -e "$(curl -</a:t>
            </a:r>
            <a:r>
              <a:rPr lang="en" altLang="ko-KR" dirty="0" err="1"/>
              <a:t>fsSL</a:t>
            </a:r>
            <a:r>
              <a:rPr lang="en" altLang="ko-KR" dirty="0"/>
              <a:t> https://</a:t>
            </a:r>
            <a:r>
              <a:rPr lang="en" altLang="ko-KR" dirty="0" err="1"/>
              <a:t>raw.githubusercontent.com</a:t>
            </a:r>
            <a:r>
              <a:rPr lang="en" altLang="ko-KR" dirty="0"/>
              <a:t>/Homebrew/install/master/install)"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48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BB163-B2CA-484D-9C3C-68B1AD2A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32" y="1802987"/>
            <a:ext cx="6482475" cy="405154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C8A231-2463-704B-B599-FB720EC5A30F}"/>
              </a:ext>
            </a:extLst>
          </p:cNvPr>
          <p:cNvSpPr/>
          <p:nvPr/>
        </p:nvSpPr>
        <p:spPr>
          <a:xfrm>
            <a:off x="4814880" y="10034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BREW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36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11EE9-9F5C-5541-ADA4-355245242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0" y="1777759"/>
            <a:ext cx="6259365" cy="39410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3F8C4-8C66-DB4A-838E-BCC9C1A962C3}"/>
              </a:ext>
            </a:extLst>
          </p:cNvPr>
          <p:cNvSpPr/>
          <p:nvPr/>
        </p:nvSpPr>
        <p:spPr>
          <a:xfrm>
            <a:off x="4814880" y="10034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BREW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903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765AE-FD5E-1F44-8E76-74BB18AE8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50" y="1791112"/>
            <a:ext cx="6294665" cy="39209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4814880" y="10034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BREW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535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4814880" y="100346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A4D4BC-ACD0-EB43-AB0B-072804C8ABEC}"/>
              </a:ext>
            </a:extLst>
          </p:cNvPr>
          <p:cNvSpPr/>
          <p:nvPr/>
        </p:nvSpPr>
        <p:spPr>
          <a:xfrm>
            <a:off x="4050247" y="1985550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Menlo" panose="020B0609030804020204" pitchFamily="49" charset="0"/>
              </a:rPr>
              <a:t>brew install </a:t>
            </a:r>
            <a:r>
              <a:rPr lang="en" altLang="ko-KR" dirty="0" err="1">
                <a:solidFill>
                  <a:srgbClr val="000000"/>
                </a:solidFill>
                <a:latin typeface="Menlo" panose="020B0609030804020204" pitchFamily="49" charset="0"/>
              </a:rPr>
              <a:t>jenkins</a:t>
            </a: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FDF18-69C0-9740-8C35-758CC6A70817}"/>
              </a:ext>
            </a:extLst>
          </p:cNvPr>
          <p:cNvSpPr/>
          <p:nvPr/>
        </p:nvSpPr>
        <p:spPr>
          <a:xfrm>
            <a:off x="2485630" y="19855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인스톨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4CDD0F-DE20-A845-ADBA-9822DDEA5E0C}"/>
              </a:ext>
            </a:extLst>
          </p:cNvPr>
          <p:cNvSpPr/>
          <p:nvPr/>
        </p:nvSpPr>
        <p:spPr>
          <a:xfrm>
            <a:off x="4050247" y="2782968"/>
            <a:ext cx="3923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/>
              </a:rPr>
              <a:t>http://mirrors.jenkins-ci.org/osx-stable/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44B1AF-8945-EF47-9B89-896C6BD64336}"/>
              </a:ext>
            </a:extLst>
          </p:cNvPr>
          <p:cNvSpPr/>
          <p:nvPr/>
        </p:nvSpPr>
        <p:spPr>
          <a:xfrm>
            <a:off x="2485630" y="3336966"/>
            <a:ext cx="1444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패키지 다운 </a:t>
            </a:r>
            <a:b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</a:b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및 설치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55DE5F-CEB6-CB4E-BEDF-DB9B61B09EFB}"/>
              </a:ext>
            </a:extLst>
          </p:cNvPr>
          <p:cNvSpPr/>
          <p:nvPr/>
        </p:nvSpPr>
        <p:spPr>
          <a:xfrm>
            <a:off x="4031870" y="3338300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Jenkins-2.190.2.pkg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01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4814880" y="100346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8E2D2-FFD4-064A-B9E3-9A7DF372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98" y="1372798"/>
            <a:ext cx="72644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47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4814880" y="100346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D63FB-7A71-7842-B450-7FC2C52F5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97" y="1372798"/>
            <a:ext cx="8301397" cy="47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4814880" y="100346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0F4589-32A2-CA44-9BAD-F96C42CF1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17" y="1372798"/>
            <a:ext cx="6403507" cy="41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A9B91-BCE4-F74C-960D-F637C0CF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5" y="1372798"/>
            <a:ext cx="7484932" cy="48247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9CB432-34E1-0A49-B808-25270465635E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998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6BDF6-CF75-1347-8A9C-95A0DF7E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78" y="1372798"/>
            <a:ext cx="7825093" cy="50479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597211-5048-B94D-9305-D397EBE400FA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10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B5ECF-2A15-5F4E-9726-390B1EE82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1484384"/>
            <a:ext cx="7428560" cy="4985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718524-DC7A-5641-861A-7D4F6C9673A3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855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BB8EF-1C04-3A4F-A97E-3C8F420A6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76" y="1372798"/>
            <a:ext cx="7724169" cy="49772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51A755-03B5-4044-AE76-2ED6C87C5B66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460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D4689-1892-E946-B0CB-CAD356D3E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1372798"/>
            <a:ext cx="7413795" cy="48546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57BBA-A306-2047-9F65-36273487F55A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897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D68F5A-3050-D14D-B67C-191DEC049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76" y="1372798"/>
            <a:ext cx="7341332" cy="4775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93542B-738E-914C-B0E0-009FDEF579D8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622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5195239" y="84000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8C5DC4-FD7D-6A4A-80AA-B26CC2E1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80" y="1372798"/>
            <a:ext cx="7773745" cy="49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0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37355-2737-B944-87BD-875ABB1E0980}"/>
              </a:ext>
            </a:extLst>
          </p:cNvPr>
          <p:cNvSpPr/>
          <p:nvPr/>
        </p:nvSpPr>
        <p:spPr>
          <a:xfrm>
            <a:off x="5076137" y="941027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설치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D65D37-8439-9548-8ABE-C9DF02740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96" y="1381704"/>
            <a:ext cx="8829207" cy="450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DDBEA2-B884-9142-A602-32AD98C87344}"/>
              </a:ext>
            </a:extLst>
          </p:cNvPr>
          <p:cNvSpPr/>
          <p:nvPr/>
        </p:nvSpPr>
        <p:spPr>
          <a:xfrm>
            <a:off x="4051209" y="3244334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Noto Sans"/>
              </a:rPr>
              <a:t>지속적으로 통합 서비스를 제공하는 툴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7B4547-0490-9C4F-8AAB-AE528A09DE1F}"/>
              </a:ext>
            </a:extLst>
          </p:cNvPr>
          <p:cNvSpPr/>
          <p:nvPr/>
        </p:nvSpPr>
        <p:spPr>
          <a:xfrm>
            <a:off x="4051208" y="2411082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젠킨스란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AD3CD5-8A96-A44A-9F4A-A9A8628155CF}"/>
              </a:ext>
            </a:extLst>
          </p:cNvPr>
          <p:cNvSpPr/>
          <p:nvPr/>
        </p:nvSpPr>
        <p:spPr>
          <a:xfrm>
            <a:off x="4051208" y="3708254"/>
            <a:ext cx="336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66666"/>
                </a:solidFill>
                <a:latin typeface="Noto Sans"/>
              </a:rPr>
              <a:t>Continuous Integration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 툴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=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 </a:t>
            </a:r>
            <a:r>
              <a:rPr lang="en-US" altLang="ko-KR" dirty="0">
                <a:solidFill>
                  <a:srgbClr val="666666"/>
                </a:solidFill>
                <a:latin typeface="Noto Sans"/>
              </a:rPr>
              <a:t>CI </a:t>
            </a:r>
            <a:r>
              <a:rPr lang="ko-KR" altLang="en-US" dirty="0">
                <a:solidFill>
                  <a:srgbClr val="666666"/>
                </a:solidFill>
                <a:latin typeface="Noto Sans"/>
              </a:rPr>
              <a:t>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7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7B4547-0490-9C4F-8AAB-AE528A09DE1F}"/>
              </a:ext>
            </a:extLst>
          </p:cNvPr>
          <p:cNvSpPr/>
          <p:nvPr/>
        </p:nvSpPr>
        <p:spPr>
          <a:xfrm>
            <a:off x="4012902" y="1272436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젠킨스의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 장점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BFD642-A89A-0541-B39E-C4AFC950B5BF}"/>
              </a:ext>
            </a:extLst>
          </p:cNvPr>
          <p:cNvGrpSpPr/>
          <p:nvPr/>
        </p:nvGrpSpPr>
        <p:grpSpPr>
          <a:xfrm>
            <a:off x="4177656" y="1984803"/>
            <a:ext cx="3836688" cy="3691601"/>
            <a:chOff x="9413875" y="1890713"/>
            <a:chExt cx="3484563" cy="340042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F5EFB28D-7FBE-F540-B52D-23BD3D5034BC}"/>
                </a:ext>
              </a:extLst>
            </p:cNvPr>
            <p:cNvSpPr>
              <a:spLocks/>
            </p:cNvSpPr>
            <p:nvPr/>
          </p:nvSpPr>
          <p:spPr bwMode="gray">
            <a:xfrm>
              <a:off x="9413875" y="1890713"/>
              <a:ext cx="2108200" cy="1477962"/>
            </a:xfrm>
            <a:custGeom>
              <a:avLst/>
              <a:gdLst/>
              <a:ahLst/>
              <a:cxnLst>
                <a:cxn ang="0">
                  <a:pos x="572" y="906"/>
                </a:cxn>
                <a:cxn ang="0">
                  <a:pos x="592" y="856"/>
                </a:cxn>
                <a:cxn ang="0">
                  <a:pos x="616" y="809"/>
                </a:cxn>
                <a:cxn ang="0">
                  <a:pos x="646" y="763"/>
                </a:cxn>
                <a:cxn ang="0">
                  <a:pos x="680" y="722"/>
                </a:cxn>
                <a:cxn ang="0">
                  <a:pos x="717" y="683"/>
                </a:cxn>
                <a:cxn ang="0">
                  <a:pos x="758" y="647"/>
                </a:cxn>
                <a:cxn ang="0">
                  <a:pos x="803" y="617"/>
                </a:cxn>
                <a:cxn ang="0">
                  <a:pos x="850" y="591"/>
                </a:cxn>
                <a:cxn ang="0">
                  <a:pos x="896" y="572"/>
                </a:cxn>
                <a:cxn ang="0">
                  <a:pos x="947" y="555"/>
                </a:cxn>
                <a:cxn ang="0">
                  <a:pos x="997" y="542"/>
                </a:cxn>
                <a:cxn ang="0">
                  <a:pos x="1049" y="535"/>
                </a:cxn>
                <a:cxn ang="0">
                  <a:pos x="1167" y="537"/>
                </a:cxn>
                <a:cxn ang="0">
                  <a:pos x="1328" y="290"/>
                </a:cxn>
                <a:cxn ang="0">
                  <a:pos x="1158" y="9"/>
                </a:cxn>
                <a:cxn ang="0">
                  <a:pos x="1062" y="0"/>
                </a:cxn>
                <a:cxn ang="0">
                  <a:pos x="952" y="8"/>
                </a:cxn>
                <a:cxn ang="0">
                  <a:pos x="873" y="21"/>
                </a:cxn>
                <a:cxn ang="0">
                  <a:pos x="797" y="38"/>
                </a:cxn>
                <a:cxn ang="0">
                  <a:pos x="722" y="63"/>
                </a:cxn>
                <a:cxn ang="0">
                  <a:pos x="649" y="91"/>
                </a:cxn>
                <a:cxn ang="0">
                  <a:pos x="578" y="124"/>
                </a:cxn>
                <a:cxn ang="0">
                  <a:pos x="509" y="163"/>
                </a:cxn>
                <a:cxn ang="0">
                  <a:pos x="443" y="207"/>
                </a:cxn>
                <a:cxn ang="0">
                  <a:pos x="380" y="256"/>
                </a:cxn>
                <a:cxn ang="0">
                  <a:pos x="321" y="309"/>
                </a:cxn>
                <a:cxn ang="0">
                  <a:pos x="265" y="367"/>
                </a:cxn>
                <a:cxn ang="0">
                  <a:pos x="214" y="426"/>
                </a:cxn>
                <a:cxn ang="0">
                  <a:pos x="168" y="491"/>
                </a:cxn>
                <a:cxn ang="0">
                  <a:pos x="127" y="560"/>
                </a:cxn>
                <a:cxn ang="0">
                  <a:pos x="91" y="630"/>
                </a:cxn>
                <a:cxn ang="0">
                  <a:pos x="59" y="701"/>
                </a:cxn>
                <a:cxn ang="0">
                  <a:pos x="34" y="777"/>
                </a:cxn>
                <a:cxn ang="0">
                  <a:pos x="14" y="853"/>
                </a:cxn>
                <a:cxn ang="0">
                  <a:pos x="0" y="931"/>
                </a:cxn>
                <a:cxn ang="0">
                  <a:pos x="299" y="738"/>
                </a:cxn>
                <a:cxn ang="0">
                  <a:pos x="572" y="906"/>
                </a:cxn>
              </a:cxnLst>
              <a:rect l="0" t="0" r="r" b="b"/>
              <a:pathLst>
                <a:path w="1328" h="931">
                  <a:moveTo>
                    <a:pt x="572" y="906"/>
                  </a:moveTo>
                  <a:lnTo>
                    <a:pt x="592" y="856"/>
                  </a:lnTo>
                  <a:lnTo>
                    <a:pt x="616" y="809"/>
                  </a:lnTo>
                  <a:lnTo>
                    <a:pt x="646" y="763"/>
                  </a:lnTo>
                  <a:lnTo>
                    <a:pt x="680" y="722"/>
                  </a:lnTo>
                  <a:lnTo>
                    <a:pt x="717" y="683"/>
                  </a:lnTo>
                  <a:lnTo>
                    <a:pt x="758" y="647"/>
                  </a:lnTo>
                  <a:lnTo>
                    <a:pt x="803" y="617"/>
                  </a:lnTo>
                  <a:lnTo>
                    <a:pt x="850" y="591"/>
                  </a:lnTo>
                  <a:lnTo>
                    <a:pt x="896" y="572"/>
                  </a:lnTo>
                  <a:lnTo>
                    <a:pt x="947" y="555"/>
                  </a:lnTo>
                  <a:lnTo>
                    <a:pt x="997" y="542"/>
                  </a:lnTo>
                  <a:lnTo>
                    <a:pt x="1049" y="535"/>
                  </a:lnTo>
                  <a:lnTo>
                    <a:pt x="1167" y="537"/>
                  </a:lnTo>
                  <a:lnTo>
                    <a:pt x="1328" y="290"/>
                  </a:lnTo>
                  <a:lnTo>
                    <a:pt x="1158" y="9"/>
                  </a:lnTo>
                  <a:lnTo>
                    <a:pt x="1062" y="0"/>
                  </a:lnTo>
                  <a:lnTo>
                    <a:pt x="952" y="8"/>
                  </a:lnTo>
                  <a:lnTo>
                    <a:pt x="873" y="21"/>
                  </a:lnTo>
                  <a:lnTo>
                    <a:pt x="797" y="38"/>
                  </a:lnTo>
                  <a:lnTo>
                    <a:pt x="722" y="63"/>
                  </a:lnTo>
                  <a:lnTo>
                    <a:pt x="649" y="91"/>
                  </a:lnTo>
                  <a:lnTo>
                    <a:pt x="578" y="124"/>
                  </a:lnTo>
                  <a:lnTo>
                    <a:pt x="509" y="163"/>
                  </a:lnTo>
                  <a:lnTo>
                    <a:pt x="443" y="207"/>
                  </a:lnTo>
                  <a:lnTo>
                    <a:pt x="380" y="256"/>
                  </a:lnTo>
                  <a:lnTo>
                    <a:pt x="321" y="309"/>
                  </a:lnTo>
                  <a:lnTo>
                    <a:pt x="265" y="367"/>
                  </a:lnTo>
                  <a:lnTo>
                    <a:pt x="214" y="426"/>
                  </a:lnTo>
                  <a:lnTo>
                    <a:pt x="168" y="491"/>
                  </a:lnTo>
                  <a:lnTo>
                    <a:pt x="127" y="560"/>
                  </a:lnTo>
                  <a:lnTo>
                    <a:pt x="91" y="630"/>
                  </a:lnTo>
                  <a:lnTo>
                    <a:pt x="59" y="701"/>
                  </a:lnTo>
                  <a:lnTo>
                    <a:pt x="34" y="777"/>
                  </a:lnTo>
                  <a:lnTo>
                    <a:pt x="14" y="853"/>
                  </a:lnTo>
                  <a:lnTo>
                    <a:pt x="0" y="931"/>
                  </a:lnTo>
                  <a:lnTo>
                    <a:pt x="299" y="738"/>
                  </a:lnTo>
                  <a:lnTo>
                    <a:pt x="572" y="906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표준 컴파일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환경 </a:t>
              </a:r>
              <a:r>
                <a:rPr lang="en-US" altLang="ko-KR" dirty="0">
                  <a:solidFill>
                    <a:schemeClr val="tx1"/>
                  </a:solidFill>
                </a:rPr>
                <a:t>–</a:t>
              </a:r>
              <a:r>
                <a:rPr lang="ko-KR" altLang="en-US" dirty="0">
                  <a:solidFill>
                    <a:schemeClr val="tx1"/>
                  </a:solidFill>
                </a:rPr>
                <a:t> 빌드 테스트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BC362E2-B1F6-174D-B0AC-F4D8F0169B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825163" y="3806825"/>
              <a:ext cx="2062162" cy="1484313"/>
            </a:xfrm>
            <a:custGeom>
              <a:avLst/>
              <a:gdLst/>
              <a:ahLst/>
              <a:cxnLst>
                <a:cxn ang="0">
                  <a:pos x="736" y="1"/>
                </a:cxn>
                <a:cxn ang="0">
                  <a:pos x="721" y="50"/>
                </a:cxn>
                <a:cxn ang="0">
                  <a:pos x="700" y="95"/>
                </a:cxn>
                <a:cxn ang="0">
                  <a:pos x="676" y="142"/>
                </a:cxn>
                <a:cxn ang="0">
                  <a:pos x="647" y="183"/>
                </a:cxn>
                <a:cxn ang="0">
                  <a:pos x="614" y="222"/>
                </a:cxn>
                <a:cxn ang="0">
                  <a:pos x="578" y="259"/>
                </a:cxn>
                <a:cxn ang="0">
                  <a:pos x="537" y="292"/>
                </a:cxn>
                <a:cxn ang="0">
                  <a:pos x="495" y="320"/>
                </a:cxn>
                <a:cxn ang="0">
                  <a:pos x="448" y="346"/>
                </a:cxn>
                <a:cxn ang="0">
                  <a:pos x="399" y="368"/>
                </a:cxn>
                <a:cxn ang="0">
                  <a:pos x="349" y="383"/>
                </a:cxn>
                <a:cxn ang="0">
                  <a:pos x="297" y="394"/>
                </a:cxn>
                <a:cxn ang="0">
                  <a:pos x="233" y="404"/>
                </a:cxn>
                <a:cxn ang="0">
                  <a:pos x="170" y="404"/>
                </a:cxn>
                <a:cxn ang="0">
                  <a:pos x="101" y="499"/>
                </a:cxn>
                <a:cxn ang="0">
                  <a:pos x="0" y="631"/>
                </a:cxn>
                <a:cxn ang="0">
                  <a:pos x="167" y="929"/>
                </a:cxn>
                <a:cxn ang="0">
                  <a:pos x="297" y="935"/>
                </a:cxn>
                <a:cxn ang="0">
                  <a:pos x="371" y="927"/>
                </a:cxn>
                <a:cxn ang="0">
                  <a:pos x="444" y="912"/>
                </a:cxn>
                <a:cxn ang="0">
                  <a:pos x="517" y="895"/>
                </a:cxn>
                <a:cxn ang="0">
                  <a:pos x="588" y="871"/>
                </a:cxn>
                <a:cxn ang="0">
                  <a:pos x="657" y="844"/>
                </a:cxn>
                <a:cxn ang="0">
                  <a:pos x="724" y="812"/>
                </a:cxn>
                <a:cxn ang="0">
                  <a:pos x="788" y="775"/>
                </a:cxn>
                <a:cxn ang="0">
                  <a:pos x="851" y="734"/>
                </a:cxn>
                <a:cxn ang="0">
                  <a:pos x="911" y="689"/>
                </a:cxn>
                <a:cxn ang="0">
                  <a:pos x="967" y="641"/>
                </a:cxn>
                <a:cxn ang="0">
                  <a:pos x="1021" y="587"/>
                </a:cxn>
                <a:cxn ang="0">
                  <a:pos x="1068" y="531"/>
                </a:cxn>
                <a:cxn ang="0">
                  <a:pos x="1112" y="473"/>
                </a:cxn>
                <a:cxn ang="0">
                  <a:pos x="1153" y="412"/>
                </a:cxn>
                <a:cxn ang="0">
                  <a:pos x="1189" y="347"/>
                </a:cxn>
                <a:cxn ang="0">
                  <a:pos x="1221" y="282"/>
                </a:cxn>
                <a:cxn ang="0">
                  <a:pos x="1247" y="212"/>
                </a:cxn>
                <a:cxn ang="0">
                  <a:pos x="1270" y="143"/>
                </a:cxn>
                <a:cxn ang="0">
                  <a:pos x="1287" y="71"/>
                </a:cxn>
                <a:cxn ang="0">
                  <a:pos x="1299" y="0"/>
                </a:cxn>
                <a:cxn ang="0">
                  <a:pos x="1022" y="161"/>
                </a:cxn>
                <a:cxn ang="0">
                  <a:pos x="736" y="1"/>
                </a:cxn>
              </a:cxnLst>
              <a:rect l="0" t="0" r="r" b="b"/>
              <a:pathLst>
                <a:path w="1299" h="935">
                  <a:moveTo>
                    <a:pt x="736" y="1"/>
                  </a:moveTo>
                  <a:lnTo>
                    <a:pt x="721" y="50"/>
                  </a:lnTo>
                  <a:lnTo>
                    <a:pt x="700" y="95"/>
                  </a:lnTo>
                  <a:lnTo>
                    <a:pt x="676" y="142"/>
                  </a:lnTo>
                  <a:lnTo>
                    <a:pt x="647" y="183"/>
                  </a:lnTo>
                  <a:lnTo>
                    <a:pt x="614" y="222"/>
                  </a:lnTo>
                  <a:lnTo>
                    <a:pt x="578" y="259"/>
                  </a:lnTo>
                  <a:lnTo>
                    <a:pt x="537" y="292"/>
                  </a:lnTo>
                  <a:lnTo>
                    <a:pt x="495" y="320"/>
                  </a:lnTo>
                  <a:lnTo>
                    <a:pt x="448" y="346"/>
                  </a:lnTo>
                  <a:lnTo>
                    <a:pt x="399" y="368"/>
                  </a:lnTo>
                  <a:lnTo>
                    <a:pt x="349" y="383"/>
                  </a:lnTo>
                  <a:lnTo>
                    <a:pt x="297" y="394"/>
                  </a:lnTo>
                  <a:lnTo>
                    <a:pt x="233" y="404"/>
                  </a:lnTo>
                  <a:lnTo>
                    <a:pt x="170" y="404"/>
                  </a:lnTo>
                  <a:lnTo>
                    <a:pt x="101" y="499"/>
                  </a:lnTo>
                  <a:lnTo>
                    <a:pt x="0" y="631"/>
                  </a:lnTo>
                  <a:lnTo>
                    <a:pt x="167" y="929"/>
                  </a:lnTo>
                  <a:lnTo>
                    <a:pt x="297" y="935"/>
                  </a:lnTo>
                  <a:lnTo>
                    <a:pt x="371" y="927"/>
                  </a:lnTo>
                  <a:lnTo>
                    <a:pt x="444" y="912"/>
                  </a:lnTo>
                  <a:lnTo>
                    <a:pt x="517" y="895"/>
                  </a:lnTo>
                  <a:lnTo>
                    <a:pt x="588" y="871"/>
                  </a:lnTo>
                  <a:lnTo>
                    <a:pt x="657" y="844"/>
                  </a:lnTo>
                  <a:lnTo>
                    <a:pt x="724" y="812"/>
                  </a:lnTo>
                  <a:lnTo>
                    <a:pt x="788" y="775"/>
                  </a:lnTo>
                  <a:lnTo>
                    <a:pt x="851" y="734"/>
                  </a:lnTo>
                  <a:lnTo>
                    <a:pt x="911" y="689"/>
                  </a:lnTo>
                  <a:lnTo>
                    <a:pt x="967" y="641"/>
                  </a:lnTo>
                  <a:lnTo>
                    <a:pt x="1021" y="587"/>
                  </a:lnTo>
                  <a:lnTo>
                    <a:pt x="1068" y="531"/>
                  </a:lnTo>
                  <a:lnTo>
                    <a:pt x="1112" y="473"/>
                  </a:lnTo>
                  <a:lnTo>
                    <a:pt x="1153" y="412"/>
                  </a:lnTo>
                  <a:lnTo>
                    <a:pt x="1189" y="347"/>
                  </a:lnTo>
                  <a:lnTo>
                    <a:pt x="1221" y="282"/>
                  </a:lnTo>
                  <a:lnTo>
                    <a:pt x="1247" y="212"/>
                  </a:lnTo>
                  <a:lnTo>
                    <a:pt x="1270" y="143"/>
                  </a:lnTo>
                  <a:lnTo>
                    <a:pt x="1287" y="71"/>
                  </a:lnTo>
                  <a:lnTo>
                    <a:pt x="1299" y="0"/>
                  </a:lnTo>
                  <a:lnTo>
                    <a:pt x="1022" y="161"/>
                  </a:lnTo>
                  <a:lnTo>
                    <a:pt x="736" y="1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테스트 환경에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대한 배포작업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A0A51AA-4B2E-FF47-A2F8-35C5ABC88C3C}"/>
                </a:ext>
              </a:extLst>
            </p:cNvPr>
            <p:cNvSpPr>
              <a:spLocks/>
            </p:cNvSpPr>
            <p:nvPr/>
          </p:nvSpPr>
          <p:spPr bwMode="gray">
            <a:xfrm>
              <a:off x="9439275" y="3168650"/>
              <a:ext cx="1585913" cy="2082800"/>
            </a:xfrm>
            <a:custGeom>
              <a:avLst/>
              <a:gdLst/>
              <a:ahLst/>
              <a:cxnLst>
                <a:cxn ang="0">
                  <a:pos x="999" y="788"/>
                </a:cxn>
                <a:cxn ang="0">
                  <a:pos x="946" y="774"/>
                </a:cxn>
                <a:cxn ang="0">
                  <a:pos x="896" y="757"/>
                </a:cxn>
                <a:cxn ang="0">
                  <a:pos x="845" y="737"/>
                </a:cxn>
                <a:cxn ang="0">
                  <a:pos x="800" y="711"/>
                </a:cxn>
                <a:cxn ang="0">
                  <a:pos x="755" y="680"/>
                </a:cxn>
                <a:cxn ang="0">
                  <a:pos x="714" y="646"/>
                </a:cxn>
                <a:cxn ang="0">
                  <a:pos x="677" y="607"/>
                </a:cxn>
                <a:cxn ang="0">
                  <a:pos x="645" y="568"/>
                </a:cxn>
                <a:cxn ang="0">
                  <a:pos x="615" y="523"/>
                </a:cxn>
                <a:cxn ang="0">
                  <a:pos x="594" y="486"/>
                </a:cxn>
                <a:cxn ang="0">
                  <a:pos x="577" y="447"/>
                </a:cxn>
                <a:cxn ang="0">
                  <a:pos x="563" y="406"/>
                </a:cxn>
                <a:cxn ang="0">
                  <a:pos x="552" y="358"/>
                </a:cxn>
                <a:cxn ang="0">
                  <a:pos x="544" y="304"/>
                </a:cxn>
                <a:cxn ang="0">
                  <a:pos x="544" y="232"/>
                </a:cxn>
                <a:cxn ang="0">
                  <a:pos x="550" y="155"/>
                </a:cxn>
                <a:cxn ang="0">
                  <a:pos x="283" y="0"/>
                </a:cxn>
                <a:cxn ang="0">
                  <a:pos x="0" y="176"/>
                </a:cxn>
                <a:cxn ang="0">
                  <a:pos x="1" y="289"/>
                </a:cxn>
                <a:cxn ang="0">
                  <a:pos x="7" y="365"/>
                </a:cxn>
                <a:cxn ang="0">
                  <a:pos x="19" y="442"/>
                </a:cxn>
                <a:cxn ang="0">
                  <a:pos x="38" y="515"/>
                </a:cxn>
                <a:cxn ang="0">
                  <a:pos x="59" y="590"/>
                </a:cxn>
                <a:cxn ang="0">
                  <a:pos x="87" y="661"/>
                </a:cxn>
                <a:cxn ang="0">
                  <a:pos x="121" y="730"/>
                </a:cxn>
                <a:cxn ang="0">
                  <a:pos x="160" y="798"/>
                </a:cxn>
                <a:cxn ang="0">
                  <a:pos x="202" y="860"/>
                </a:cxn>
                <a:cxn ang="0">
                  <a:pos x="249" y="918"/>
                </a:cxn>
                <a:cxn ang="0">
                  <a:pos x="301" y="973"/>
                </a:cxn>
                <a:cxn ang="0">
                  <a:pos x="357" y="1027"/>
                </a:cxn>
                <a:cxn ang="0">
                  <a:pos x="415" y="1075"/>
                </a:cxn>
                <a:cxn ang="0">
                  <a:pos x="477" y="1120"/>
                </a:cxn>
                <a:cxn ang="0">
                  <a:pos x="542" y="1162"/>
                </a:cxn>
                <a:cxn ang="0">
                  <a:pos x="610" y="1197"/>
                </a:cxn>
                <a:cxn ang="0">
                  <a:pos x="679" y="1230"/>
                </a:cxn>
                <a:cxn ang="0">
                  <a:pos x="751" y="1257"/>
                </a:cxn>
                <a:cxn ang="0">
                  <a:pos x="824" y="1280"/>
                </a:cxn>
                <a:cxn ang="0">
                  <a:pos x="898" y="1297"/>
                </a:cxn>
                <a:cxn ang="0">
                  <a:pos x="975" y="1312"/>
                </a:cxn>
                <a:cxn ang="0">
                  <a:pos x="801" y="1032"/>
                </a:cxn>
                <a:cxn ang="0">
                  <a:pos x="999" y="788"/>
                </a:cxn>
              </a:cxnLst>
              <a:rect l="0" t="0" r="r" b="b"/>
              <a:pathLst>
                <a:path w="999" h="1312">
                  <a:moveTo>
                    <a:pt x="999" y="788"/>
                  </a:moveTo>
                  <a:lnTo>
                    <a:pt x="946" y="774"/>
                  </a:lnTo>
                  <a:lnTo>
                    <a:pt x="896" y="757"/>
                  </a:lnTo>
                  <a:lnTo>
                    <a:pt x="845" y="737"/>
                  </a:lnTo>
                  <a:lnTo>
                    <a:pt x="800" y="711"/>
                  </a:lnTo>
                  <a:lnTo>
                    <a:pt x="755" y="680"/>
                  </a:lnTo>
                  <a:lnTo>
                    <a:pt x="714" y="646"/>
                  </a:lnTo>
                  <a:lnTo>
                    <a:pt x="677" y="607"/>
                  </a:lnTo>
                  <a:lnTo>
                    <a:pt x="645" y="568"/>
                  </a:lnTo>
                  <a:lnTo>
                    <a:pt x="615" y="523"/>
                  </a:lnTo>
                  <a:lnTo>
                    <a:pt x="594" y="486"/>
                  </a:lnTo>
                  <a:lnTo>
                    <a:pt x="577" y="447"/>
                  </a:lnTo>
                  <a:lnTo>
                    <a:pt x="563" y="406"/>
                  </a:lnTo>
                  <a:lnTo>
                    <a:pt x="552" y="358"/>
                  </a:lnTo>
                  <a:lnTo>
                    <a:pt x="544" y="304"/>
                  </a:lnTo>
                  <a:lnTo>
                    <a:pt x="544" y="232"/>
                  </a:lnTo>
                  <a:lnTo>
                    <a:pt x="550" y="155"/>
                  </a:lnTo>
                  <a:lnTo>
                    <a:pt x="283" y="0"/>
                  </a:lnTo>
                  <a:lnTo>
                    <a:pt x="0" y="176"/>
                  </a:lnTo>
                  <a:lnTo>
                    <a:pt x="1" y="289"/>
                  </a:lnTo>
                  <a:lnTo>
                    <a:pt x="7" y="365"/>
                  </a:lnTo>
                  <a:lnTo>
                    <a:pt x="19" y="442"/>
                  </a:lnTo>
                  <a:lnTo>
                    <a:pt x="38" y="515"/>
                  </a:lnTo>
                  <a:lnTo>
                    <a:pt x="59" y="590"/>
                  </a:lnTo>
                  <a:lnTo>
                    <a:pt x="87" y="661"/>
                  </a:lnTo>
                  <a:lnTo>
                    <a:pt x="121" y="730"/>
                  </a:lnTo>
                  <a:lnTo>
                    <a:pt x="160" y="798"/>
                  </a:lnTo>
                  <a:lnTo>
                    <a:pt x="202" y="860"/>
                  </a:lnTo>
                  <a:lnTo>
                    <a:pt x="249" y="918"/>
                  </a:lnTo>
                  <a:lnTo>
                    <a:pt x="301" y="973"/>
                  </a:lnTo>
                  <a:lnTo>
                    <a:pt x="357" y="1027"/>
                  </a:lnTo>
                  <a:lnTo>
                    <a:pt x="415" y="1075"/>
                  </a:lnTo>
                  <a:lnTo>
                    <a:pt x="477" y="1120"/>
                  </a:lnTo>
                  <a:lnTo>
                    <a:pt x="542" y="1162"/>
                  </a:lnTo>
                  <a:lnTo>
                    <a:pt x="610" y="1197"/>
                  </a:lnTo>
                  <a:lnTo>
                    <a:pt x="679" y="1230"/>
                  </a:lnTo>
                  <a:lnTo>
                    <a:pt x="751" y="1257"/>
                  </a:lnTo>
                  <a:lnTo>
                    <a:pt x="824" y="1280"/>
                  </a:lnTo>
                  <a:lnTo>
                    <a:pt x="898" y="1297"/>
                  </a:lnTo>
                  <a:lnTo>
                    <a:pt x="975" y="1312"/>
                  </a:lnTo>
                  <a:lnTo>
                    <a:pt x="801" y="1032"/>
                  </a:lnTo>
                  <a:lnTo>
                    <a:pt x="999" y="788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소스 변경에 따른 성능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변화 감시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90CEA0A-388D-DE40-9772-2B7CCD6E5981}"/>
                </a:ext>
              </a:extLst>
            </p:cNvPr>
            <p:cNvSpPr>
              <a:spLocks/>
            </p:cNvSpPr>
            <p:nvPr/>
          </p:nvSpPr>
          <p:spPr bwMode="gray">
            <a:xfrm>
              <a:off x="11337925" y="1900238"/>
              <a:ext cx="1560513" cy="2063750"/>
            </a:xfrm>
            <a:custGeom>
              <a:avLst/>
              <a:gdLst/>
              <a:ahLst/>
              <a:cxnLst>
                <a:cxn ang="0">
                  <a:pos x="697" y="1300"/>
                </a:cxn>
                <a:cxn ang="0">
                  <a:pos x="978" y="1140"/>
                </a:cxn>
                <a:cxn ang="0">
                  <a:pos x="983" y="1026"/>
                </a:cxn>
                <a:cxn ang="0">
                  <a:pos x="977" y="950"/>
                </a:cxn>
                <a:cxn ang="0">
                  <a:pos x="965" y="875"/>
                </a:cxn>
                <a:cxn ang="0">
                  <a:pos x="949" y="800"/>
                </a:cxn>
                <a:cxn ang="0">
                  <a:pos x="928" y="727"/>
                </a:cxn>
                <a:cxn ang="0">
                  <a:pos x="899" y="655"/>
                </a:cxn>
                <a:cxn ang="0">
                  <a:pos x="866" y="586"/>
                </a:cxn>
                <a:cxn ang="0">
                  <a:pos x="828" y="519"/>
                </a:cxn>
                <a:cxn ang="0">
                  <a:pos x="785" y="454"/>
                </a:cxn>
                <a:cxn ang="0">
                  <a:pos x="738" y="395"/>
                </a:cxn>
                <a:cxn ang="0">
                  <a:pos x="689" y="336"/>
                </a:cxn>
                <a:cxn ang="0">
                  <a:pos x="632" y="283"/>
                </a:cxn>
                <a:cxn ang="0">
                  <a:pos x="573" y="233"/>
                </a:cxn>
                <a:cxn ang="0">
                  <a:pos x="510" y="187"/>
                </a:cxn>
                <a:cxn ang="0">
                  <a:pos x="443" y="147"/>
                </a:cxn>
                <a:cxn ang="0">
                  <a:pos x="375" y="109"/>
                </a:cxn>
                <a:cxn ang="0">
                  <a:pos x="303" y="77"/>
                </a:cxn>
                <a:cxn ang="0">
                  <a:pos x="229" y="50"/>
                </a:cxn>
                <a:cxn ang="0">
                  <a:pos x="154" y="28"/>
                </a:cxn>
                <a:cxn ang="0">
                  <a:pos x="77" y="11"/>
                </a:cxn>
                <a:cxn ang="0">
                  <a:pos x="0" y="0"/>
                </a:cxn>
                <a:cxn ang="0">
                  <a:pos x="172" y="276"/>
                </a:cxn>
                <a:cxn ang="0">
                  <a:pos x="6" y="551"/>
                </a:cxn>
                <a:cxn ang="0">
                  <a:pos x="60" y="568"/>
                </a:cxn>
                <a:cxn ang="0">
                  <a:pos x="113" y="590"/>
                </a:cxn>
                <a:cxn ang="0">
                  <a:pos x="164" y="617"/>
                </a:cxn>
                <a:cxn ang="0">
                  <a:pos x="211" y="649"/>
                </a:cxn>
                <a:cxn ang="0">
                  <a:pos x="254" y="685"/>
                </a:cxn>
                <a:cxn ang="0">
                  <a:pos x="293" y="726"/>
                </a:cxn>
                <a:cxn ang="0">
                  <a:pos x="330" y="768"/>
                </a:cxn>
                <a:cxn ang="0">
                  <a:pos x="359" y="816"/>
                </a:cxn>
                <a:cxn ang="0">
                  <a:pos x="384" y="866"/>
                </a:cxn>
                <a:cxn ang="0">
                  <a:pos x="404" y="917"/>
                </a:cxn>
                <a:cxn ang="0">
                  <a:pos x="419" y="971"/>
                </a:cxn>
                <a:cxn ang="0">
                  <a:pos x="428" y="1026"/>
                </a:cxn>
                <a:cxn ang="0">
                  <a:pos x="435" y="1149"/>
                </a:cxn>
                <a:cxn ang="0">
                  <a:pos x="697" y="1300"/>
                </a:cxn>
              </a:cxnLst>
              <a:rect l="0" t="0" r="r" b="b"/>
              <a:pathLst>
                <a:path w="983" h="1300">
                  <a:moveTo>
                    <a:pt x="697" y="1300"/>
                  </a:moveTo>
                  <a:lnTo>
                    <a:pt x="978" y="1140"/>
                  </a:lnTo>
                  <a:lnTo>
                    <a:pt x="983" y="1026"/>
                  </a:lnTo>
                  <a:lnTo>
                    <a:pt x="977" y="950"/>
                  </a:lnTo>
                  <a:lnTo>
                    <a:pt x="965" y="875"/>
                  </a:lnTo>
                  <a:lnTo>
                    <a:pt x="949" y="800"/>
                  </a:lnTo>
                  <a:lnTo>
                    <a:pt x="928" y="727"/>
                  </a:lnTo>
                  <a:lnTo>
                    <a:pt x="899" y="655"/>
                  </a:lnTo>
                  <a:lnTo>
                    <a:pt x="866" y="586"/>
                  </a:lnTo>
                  <a:lnTo>
                    <a:pt x="828" y="519"/>
                  </a:lnTo>
                  <a:lnTo>
                    <a:pt x="785" y="454"/>
                  </a:lnTo>
                  <a:lnTo>
                    <a:pt x="738" y="395"/>
                  </a:lnTo>
                  <a:lnTo>
                    <a:pt x="689" y="336"/>
                  </a:lnTo>
                  <a:lnTo>
                    <a:pt x="632" y="283"/>
                  </a:lnTo>
                  <a:lnTo>
                    <a:pt x="573" y="233"/>
                  </a:lnTo>
                  <a:lnTo>
                    <a:pt x="510" y="187"/>
                  </a:lnTo>
                  <a:lnTo>
                    <a:pt x="443" y="147"/>
                  </a:lnTo>
                  <a:lnTo>
                    <a:pt x="375" y="109"/>
                  </a:lnTo>
                  <a:lnTo>
                    <a:pt x="303" y="77"/>
                  </a:lnTo>
                  <a:lnTo>
                    <a:pt x="229" y="50"/>
                  </a:lnTo>
                  <a:lnTo>
                    <a:pt x="154" y="28"/>
                  </a:lnTo>
                  <a:lnTo>
                    <a:pt x="77" y="11"/>
                  </a:lnTo>
                  <a:lnTo>
                    <a:pt x="0" y="0"/>
                  </a:lnTo>
                  <a:lnTo>
                    <a:pt x="172" y="276"/>
                  </a:lnTo>
                  <a:lnTo>
                    <a:pt x="6" y="551"/>
                  </a:lnTo>
                  <a:lnTo>
                    <a:pt x="60" y="568"/>
                  </a:lnTo>
                  <a:lnTo>
                    <a:pt x="113" y="590"/>
                  </a:lnTo>
                  <a:lnTo>
                    <a:pt x="164" y="617"/>
                  </a:lnTo>
                  <a:lnTo>
                    <a:pt x="211" y="649"/>
                  </a:lnTo>
                  <a:lnTo>
                    <a:pt x="254" y="685"/>
                  </a:lnTo>
                  <a:lnTo>
                    <a:pt x="293" y="726"/>
                  </a:lnTo>
                  <a:lnTo>
                    <a:pt x="330" y="768"/>
                  </a:lnTo>
                  <a:lnTo>
                    <a:pt x="359" y="816"/>
                  </a:lnTo>
                  <a:lnTo>
                    <a:pt x="384" y="866"/>
                  </a:lnTo>
                  <a:lnTo>
                    <a:pt x="404" y="917"/>
                  </a:lnTo>
                  <a:lnTo>
                    <a:pt x="419" y="971"/>
                  </a:lnTo>
                  <a:lnTo>
                    <a:pt x="428" y="1026"/>
                  </a:lnTo>
                  <a:lnTo>
                    <a:pt x="435" y="1149"/>
                  </a:lnTo>
                  <a:lnTo>
                    <a:pt x="697" y="130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코딩 규약 준수여부 체크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제목 6">
            <a:extLst>
              <a:ext uri="{FF2B5EF4-FFF2-40B4-BE49-F238E27FC236}">
                <a16:creationId xmlns:a16="http://schemas.microsoft.com/office/drawing/2014/main" id="{0F488EF5-E51F-3C44-AC05-C0B2766F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75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8717C3-113F-5240-A6C0-BBD87F3F544F}"/>
              </a:ext>
            </a:extLst>
          </p:cNvPr>
          <p:cNvSpPr/>
          <p:nvPr/>
        </p:nvSpPr>
        <p:spPr>
          <a:xfrm>
            <a:off x="5116404" y="167364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 설치 방법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50F0822-3234-0946-A235-DD8E0A7E2ED2}"/>
              </a:ext>
            </a:extLst>
          </p:cNvPr>
          <p:cNvSpPr/>
          <p:nvPr/>
        </p:nvSpPr>
        <p:spPr>
          <a:xfrm>
            <a:off x="2602418" y="2778826"/>
            <a:ext cx="2778826" cy="21256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서버에 직접 설치</a:t>
            </a:r>
            <a:br>
              <a:rPr kumimoji="1" lang="en-US" altLang="ko-KR" dirty="0"/>
            </a:br>
            <a:r>
              <a:rPr kumimoji="1" lang="en-US" altLang="ko-KR" dirty="0"/>
              <a:t>(Docker </a:t>
            </a:r>
            <a:r>
              <a:rPr kumimoji="1" lang="ko-KR" altLang="en-US" dirty="0"/>
              <a:t>활용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0D574B0-DDE1-8846-9C22-CBEE77A1249D}"/>
              </a:ext>
            </a:extLst>
          </p:cNvPr>
          <p:cNvSpPr/>
          <p:nvPr/>
        </p:nvSpPr>
        <p:spPr>
          <a:xfrm>
            <a:off x="6810756" y="2778824"/>
            <a:ext cx="2778826" cy="21256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로컬 호스트에 설치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개인 컴퓨터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2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59BD31-74FA-974B-8995-1D0487E317B2}"/>
              </a:ext>
            </a:extLst>
          </p:cNvPr>
          <p:cNvSpPr/>
          <p:nvPr/>
        </p:nvSpPr>
        <p:spPr>
          <a:xfrm>
            <a:off x="4334689" y="676546"/>
            <a:ext cx="2988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 서버 직접 설치 방법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41C509-DD7B-C04E-87A2-DC70CDD33FF6}"/>
              </a:ext>
            </a:extLst>
          </p:cNvPr>
          <p:cNvSpPr/>
          <p:nvPr/>
        </p:nvSpPr>
        <p:spPr>
          <a:xfrm>
            <a:off x="4334689" y="1203871"/>
            <a:ext cx="335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/>
              </a:rPr>
              <a:t>https://hub.docker.com/_/jenkins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9DF2C-B3D0-A847-9FC0-42DCE29AB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2" y="1573203"/>
            <a:ext cx="7588168" cy="45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8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59BD31-74FA-974B-8995-1D0487E317B2}"/>
              </a:ext>
            </a:extLst>
          </p:cNvPr>
          <p:cNvSpPr/>
          <p:nvPr/>
        </p:nvSpPr>
        <p:spPr>
          <a:xfrm>
            <a:off x="4593349" y="842376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 로그인 화면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A588F8-346B-E445-80FD-25BEE2C91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18" y="1377538"/>
            <a:ext cx="7120164" cy="4902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00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5F5DE-1522-A54F-86A4-DF8C6C60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16" y="1098595"/>
            <a:ext cx="9332768" cy="46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7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소개 및 설치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24797E-D8D6-1B40-8CF0-3EA4ED1C28A6}"/>
              </a:ext>
            </a:extLst>
          </p:cNvPr>
          <p:cNvSpPr/>
          <p:nvPr/>
        </p:nvSpPr>
        <p:spPr>
          <a:xfrm>
            <a:off x="4227811" y="926778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+mj-ea"/>
                <a:ea typeface="+mj-ea"/>
              </a:rPr>
              <a:t>젠킨스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</a:rPr>
              <a:t> 로컬 호스트 설치 방법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A9804-8154-DD4E-A1D8-59F1B691EB6A}"/>
              </a:ext>
            </a:extLst>
          </p:cNvPr>
          <p:cNvSpPr/>
          <p:nvPr/>
        </p:nvSpPr>
        <p:spPr>
          <a:xfrm>
            <a:off x="4743294" y="1361676"/>
            <a:ext cx="1890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/>
              </a:rPr>
              <a:t>https://jenkins.io/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0D6CD-53DC-EB49-88BC-B28FF6CC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4" y="1796574"/>
            <a:ext cx="8320892" cy="42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13757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1338</Words>
  <Application>Microsoft Macintosh PowerPoint</Application>
  <PresentationFormat>와이드스크린</PresentationFormat>
  <Paragraphs>206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맑은 고딕</vt:lpstr>
      <vt:lpstr>Gotham</vt:lpstr>
      <vt:lpstr>Noto Sans</vt:lpstr>
      <vt:lpstr>Noto Sans CJK KR Bold</vt:lpstr>
      <vt:lpstr>Noto Sans CJK KR Medium</vt:lpstr>
      <vt:lpstr>Noto Sans CJK KR Regular</vt:lpstr>
      <vt:lpstr>Arial</vt:lpstr>
      <vt:lpstr>Menlo</vt:lpstr>
      <vt:lpstr>표지</vt:lpstr>
      <vt:lpstr>속지</vt:lpstr>
      <vt:lpstr>PowerPoint 프레젠테이션</vt:lpstr>
      <vt:lpstr>버젼 관리와 자동화 빌드툴 이해하기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 #1</vt:lpstr>
      <vt:lpstr>Jenkins 소개 및 설치</vt:lpstr>
      <vt:lpstr>Jenkins 소개 및 설치 #1</vt:lpstr>
      <vt:lpstr>Jenkins 소개 및 설치 #1</vt:lpstr>
      <vt:lpstr>Jenkins 소개 및 설치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151</cp:revision>
  <dcterms:created xsi:type="dcterms:W3CDTF">2018-11-30T07:55:16Z</dcterms:created>
  <dcterms:modified xsi:type="dcterms:W3CDTF">2019-12-05T03:41:16Z</dcterms:modified>
</cp:coreProperties>
</file>